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091806" r:id="rId3"/>
    <p:sldId id="11091805" r:id="rId5"/>
    <p:sldId id="4873" r:id="rId6"/>
    <p:sldId id="4001" r:id="rId7"/>
    <p:sldId id="11091825" r:id="rId8"/>
    <p:sldId id="11091828" r:id="rId9"/>
    <p:sldId id="11091829" r:id="rId10"/>
    <p:sldId id="11091809" r:id="rId11"/>
    <p:sldId id="4712" r:id="rId12"/>
    <p:sldId id="11091810" r:id="rId13"/>
    <p:sldId id="4515" r:id="rId14"/>
    <p:sldId id="11091830" r:id="rId15"/>
    <p:sldId id="2507" r:id="rId16"/>
    <p:sldId id="1109180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6" d="100"/>
          <a:sy n="46" d="100"/>
        </p:scale>
        <p:origin x="90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2642-1E4E-4C87-81B9-DABE838FF3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4B3BA-2B97-4BD3-A720-5AE365FB70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tags" Target="../tags/tag15.xml"/><Relationship Id="rId4" Type="http://schemas.openxmlformats.org/officeDocument/2006/relationships/image" Target="../media/image4.png"/><Relationship Id="rId3" Type="http://schemas.openxmlformats.org/officeDocument/2006/relationships/tags" Target="../tags/tag14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jpeg"/><Relationship Id="rId3" Type="http://schemas.openxmlformats.org/officeDocument/2006/relationships/tags" Target="../tags/tag16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6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1.xml"/><Relationship Id="rId5" Type="http://schemas.openxmlformats.org/officeDocument/2006/relationships/image" Target="../media/image1.jpe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92860" y="2237740"/>
            <a:ext cx="10248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七月十一日第二次</a:t>
            </a:r>
            <a:r>
              <a:rPr lang="zh-CN" altLang="en-US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项目报告</a:t>
            </a:r>
            <a:endParaRPr lang="zh-CN" altLang="en-US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46624" y="3415194"/>
            <a:ext cx="7498753" cy="783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软件工程实践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项目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组员：姜嘉琪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贺云航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王雪飞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林童奕凡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4858120" y="4664025"/>
            <a:ext cx="2475761" cy="428625"/>
          </a:xfrm>
          <a:prstGeom prst="roundRect">
            <a:avLst/>
          </a:prstGeom>
          <a:noFill/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汇报人：</a:t>
            </a: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02269" y="345059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Planning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82373" y="1728044"/>
            <a:ext cx="10775404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具体任务计划如下：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参考项目的实际进度，与上周同样，列出了第三项作为可以选择完成的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部分。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374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01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7029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374" y="4915606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03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07029" y="4915606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73048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02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97703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444725" y="3196530"/>
            <a:ext cx="371467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BearPi2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实现堡垒机与信息源设备之间的通信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确保堡垒机不受外部攻击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2444725" y="5088349"/>
            <a:ext cx="3714676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堡垒机与华为云的交互(*)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实现堡垒机与华为云之间的通信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20402" y="3203244"/>
            <a:ext cx="371467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多设备间通信</a:t>
            </a:r>
            <a:endParaRPr lang="zh-CN" altLang="en-US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实现多信息源设备之间的通信（通过堡垒机）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8865" y="1102995"/>
            <a:ext cx="60756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任务：BearPi2 + 多设备间通信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6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1113790" y="1600835"/>
            <a:ext cx="298577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44"/>
          <p:cNvSpPr/>
          <p:nvPr/>
        </p:nvSpPr>
        <p:spPr>
          <a:xfrm>
            <a:off x="2203131" y="2219447"/>
            <a:ext cx="803208" cy="79625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ounded Rectangle 24"/>
          <p:cNvSpPr/>
          <p:nvPr/>
        </p:nvSpPr>
        <p:spPr>
          <a:xfrm>
            <a:off x="4644390" y="1610360"/>
            <a:ext cx="3086735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46"/>
          <p:cNvSpPr/>
          <p:nvPr/>
        </p:nvSpPr>
        <p:spPr>
          <a:xfrm>
            <a:off x="5788625" y="2220082"/>
            <a:ext cx="798504" cy="798504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Rounded Rectangle 36"/>
          <p:cNvSpPr/>
          <p:nvPr/>
        </p:nvSpPr>
        <p:spPr>
          <a:xfrm>
            <a:off x="8275955" y="1600835"/>
            <a:ext cx="296545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50"/>
          <p:cNvSpPr/>
          <p:nvPr/>
        </p:nvSpPr>
        <p:spPr>
          <a:xfrm>
            <a:off x="9361850" y="2219447"/>
            <a:ext cx="793340" cy="783031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183005" y="3449955"/>
            <a:ext cx="2985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Sizing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（工作量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分配）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220470" y="4196715"/>
            <a:ext cx="296545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BearPi2 - 2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多设备间通信 - 1.5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堡垒机与华为云的交互 - 2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668520" y="3449320"/>
            <a:ext cx="2966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Ordering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任务顺序）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951730" y="3978910"/>
            <a:ext cx="254698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根据上一轮的工作总结，同时结合本轮工作先后顺序的特性，本次的工作没有以并行为主的方式进行，而是组员配合顺序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8468360" y="3449320"/>
            <a:ext cx="26098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ork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（团队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分工）</a:t>
            </a:r>
            <a:endParaRPr lang="zh-CN" altLang="en-US" sz="20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468360" y="3978910"/>
            <a:ext cx="2682875" cy="196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本轮项目负责人：杨鸣谦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·BearPi2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的开发与测试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多设备通信设计与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姜嘉琪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贺云航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王雪飞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林童奕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凡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7.15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前项目</a:t>
            </a:r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规划</a:t>
            </a:r>
            <a:endParaRPr lang="zh-CN" altLang="en-US" sz="2800" b="1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45533" y="2967940"/>
            <a:ext cx="750093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THANKS</a:t>
            </a:r>
            <a:endParaRPr lang="en-US" altLang="zh-CN" sz="54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14334" y="354584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1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4800" b="1" dirty="0">
              <a:blipFill>
                <a:blip r:embed="rId1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400" b="1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按照 Sprint Planning 1 的内容，我们在今天（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7.11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）应当完成了以下任务：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6335" y="2456180"/>
            <a:ext cx="3331845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01115" y="2580005"/>
            <a:ext cx="3259455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BearPi1：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完成信息源设备的功能开发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确保设备能够正常工作和处理数据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 感应模块 (Arduino)：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能成功读取 NFC 标签作为货物代号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正确处理数据并转发到下一设备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通信（可选）：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实现 BearPi 设备之间的通信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933315" y="2447925"/>
            <a:ext cx="3331210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69840" y="2651760"/>
            <a:ext cx="2799080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同时，项目的分工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如下：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负责人：贺云航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BearPi1：姜嘉祺 王雪飞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Arduino：林童奕凡 杨鸣谦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1638935" y="1239520"/>
            <a:ext cx="8602980" cy="485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5865" y="1271905"/>
            <a:ext cx="1013079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首先，为了让Bearpi设备能够获取NFC信息，需要引入额外的NFC读取模块。此处采用的是Arduino Nano+NFC读取模块的设计。通过加入Arduino Nano，可以将读取到的NFC信息进行转写，Arduino硬件连接如图所示：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23235" y="2567305"/>
            <a:ext cx="6157595" cy="3964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5865" y="1561465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工作中，我们在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NFC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中写入货物代号，例如“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”。Arduino 端读取到该编号后，通过Serial串口转发给BearPi。此时，与BearPi相连的电脑通过Serial串口即可获取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到Arduino端传入过来的NFC信息，数据获取结果如图所示：</a:t>
            </a:r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05865" y="3058160"/>
            <a:ext cx="10156190" cy="29133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7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7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5865" y="1801495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r>
              <a:rPr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当电脑获取到 NFC Tag 中的信息后，需要将其转入到 BearPi 设备中，为了能够模拟更加真实的环境，我们采用了本地局域网内的 Socket 连接进行数据的传输。获取数据后，Python 端通过 ip、端口号创建 BearPi 端对应的 Socket 对象以连接 BearPi，之后还需要在 BearPi 端代码中定义 server_sock 对象，以便与电脑端建立连接，此后通过 socket 接收来自电脑端的数据并打印到屏幕上。</a:t>
            </a:r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indent="457200" eaLnBrk="1" hangingPunct="1"/>
            <a:r>
              <a:rPr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借助 Python 端创建的 client_socket 与 BearPi端的 server_sock 实现 socket 通信，并借助 client_socket.sendall 函数将 Arduino 端的数据推送至 BearPi 设备中。</a:t>
            </a:r>
            <a:endParaRPr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endParaRPr lang="zh-CN" altLang="en-US" sz="2800" b="1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78828" y="145214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相关工作</a:t>
            </a:r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1DEE5"/>
            </a:gs>
            <a:gs pos="100000">
              <a:srgbClr val="D1DEE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16635" y="3533775"/>
            <a:ext cx="65709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Sprint Retrospective</a:t>
            </a:r>
            <a:endParaRPr lang="zh-CN" altLang="en-US" sz="4800" b="1" dirty="0">
              <a:blipFill>
                <a:blip r:embed="rId2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88798" y="105336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078639" y="1570798"/>
            <a:ext cx="2559960" cy="364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在第一次 Sprint 中，我们团队首先对整体功能作了细分：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NFC标签与读卡器集成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BearPi设备M2M交互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分布式架构设计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堡垒机设计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华为云IoTDA集成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后端数据库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整合测试与优化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037418" y="1053361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  <a:endParaRPr lang="zh-CN" altLang="en-US" sz="20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037455" y="1522730"/>
            <a:ext cx="4907915" cy="512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任务量预估不准确：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在Sprint Planning阶段，我们对各项任务的时间和复杂性预估不够准确，导致部分任务未能按时完成，影响了整体进度。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分工不合理：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在任务分配时，我们将整体的每部分分给了不同的组员，导致任务之间出现较大的割裂，而且无法同时进行，大大影响了效率。原计划如下：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团队分工（拟定）：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1 &amp; 2: 负责NFC技术相关的开发和测试（软硬结合部分）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3: 专注于分布式架构设计和硬件对接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4: 负责堡垒机设计与安全，以及华为云IoTDA集成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5: 数据显示查询平台的前端开发，同时参与系统测试与优化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8865" y="338455"/>
            <a:ext cx="46177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反馈与规划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tfmabrb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1695</Words>
  <Application>WPS 演示</Application>
  <PresentationFormat>宽屏</PresentationFormat>
  <Paragraphs>144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汉仪书宋二KW</vt:lpstr>
      <vt:lpstr>微软雅黑 Light</vt:lpstr>
      <vt:lpstr>汉仪中黑KW</vt:lpstr>
      <vt:lpstr>微软雅黑</vt:lpstr>
      <vt:lpstr>汉仪旗黑</vt:lpstr>
      <vt:lpstr>宋体</vt:lpstr>
      <vt:lpstr>Arial Unicode MS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慧娟</dc:creator>
  <cp:lastModifiedBy>（？）</cp:lastModifiedBy>
  <cp:revision>15</cp:revision>
  <dcterms:created xsi:type="dcterms:W3CDTF">2024-07-10T11:49:24Z</dcterms:created>
  <dcterms:modified xsi:type="dcterms:W3CDTF">2024-07-10T11:49:24Z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KSOTemplateUUID">
    <vt:lpwstr>v1.0_mb_P83kjEKhsV6f4gENNx0wRQ==</vt:lpwstr>
  </property>
  <property fmtid="{D5CDD505-2E9C-101B-9397-08002B2CF9AE}" pid="4" name="ICV">
    <vt:lpwstr>072677C51940C92B99278E66D8BFE2E5_41</vt:lpwstr>
  </property>
</Properties>
</file>